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1" r:id="rId3"/>
    <p:sldId id="426" r:id="rId4"/>
    <p:sldId id="42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40D"/>
    <a:srgbClr val="103221"/>
    <a:srgbClr val="361616"/>
    <a:srgbClr val="080404"/>
    <a:srgbClr val="831F1F"/>
    <a:srgbClr val="AA2626"/>
    <a:srgbClr val="3B1111"/>
    <a:srgbClr val="311B1B"/>
    <a:srgbClr val="5A1A1A"/>
    <a:srgbClr val="DA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EBF83-741D-4B49-99A3-2B14EEC1C704}" v="48" dt="2024-11-01T16:19:09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4" autoAdjust="0"/>
    <p:restoredTop sz="94660"/>
  </p:normalViewPr>
  <p:slideViewPr>
    <p:cSldViewPr snapToGrid="0">
      <p:cViewPr>
        <p:scale>
          <a:sx n="80" d="100"/>
          <a:sy n="80" d="100"/>
        </p:scale>
        <p:origin x="2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A63EBF83-741D-4B49-99A3-2B14EEC1C704}"/>
    <pc:docChg chg="undo custSel addSld delSld modSld sldOrd">
      <pc:chgData name="Michael Hill" userId="41dba03d-e58d-4389-9894-554c10310ba4" providerId="ADAL" clId="{A63EBF83-741D-4B49-99A3-2B14EEC1C704}" dt="2024-11-01T16:22:16.810" v="3842" actId="478"/>
      <pc:docMkLst>
        <pc:docMk/>
      </pc:docMkLst>
      <pc:sldChg chg="modSp mod">
        <pc:chgData name="Michael Hill" userId="41dba03d-e58d-4389-9894-554c10310ba4" providerId="ADAL" clId="{A63EBF83-741D-4B49-99A3-2B14EEC1C704}" dt="2024-11-01T15:52:32.251" v="25" actId="20577"/>
        <pc:sldMkLst>
          <pc:docMk/>
          <pc:sldMk cId="3571102790" sldId="256"/>
        </pc:sldMkLst>
        <pc:spChg chg="mod">
          <ac:chgData name="Michael Hill" userId="41dba03d-e58d-4389-9894-554c10310ba4" providerId="ADAL" clId="{A63EBF83-741D-4B49-99A3-2B14EEC1C704}" dt="2024-11-01T15:52:32.251" v="25" actId="20577"/>
          <ac:spMkLst>
            <pc:docMk/>
            <pc:sldMk cId="3571102790" sldId="256"/>
            <ac:spMk id="3" creationId="{1952EB97-8858-E965-3685-2366E07B4928}"/>
          </ac:spMkLst>
        </pc:spChg>
      </pc:sldChg>
      <pc:sldChg chg="modSp mod modShow">
        <pc:chgData name="Michael Hill" userId="41dba03d-e58d-4389-9894-554c10310ba4" providerId="ADAL" clId="{A63EBF83-741D-4B49-99A3-2B14EEC1C704}" dt="2024-11-01T15:53:24.848" v="119" actId="20577"/>
        <pc:sldMkLst>
          <pc:docMk/>
          <pc:sldMk cId="2681144213" sldId="381"/>
        </pc:sldMkLst>
        <pc:spChg chg="mod">
          <ac:chgData name="Michael Hill" userId="41dba03d-e58d-4389-9894-554c10310ba4" providerId="ADAL" clId="{A63EBF83-741D-4B49-99A3-2B14EEC1C704}" dt="2024-11-01T15:53:24.848" v="119" actId="20577"/>
          <ac:spMkLst>
            <pc:docMk/>
            <pc:sldMk cId="2681144213" sldId="381"/>
            <ac:spMk id="3" creationId="{1952EB97-8858-E965-3685-2366E07B4928}"/>
          </ac:spMkLst>
        </pc:spChg>
      </pc:sldChg>
      <pc:sldChg chg="modSp mod modShow">
        <pc:chgData name="Michael Hill" userId="41dba03d-e58d-4389-9894-554c10310ba4" providerId="ADAL" clId="{A63EBF83-741D-4B49-99A3-2B14EEC1C704}" dt="2024-11-01T15:53:50.116" v="272" actId="20577"/>
        <pc:sldMkLst>
          <pc:docMk/>
          <pc:sldMk cId="3112173923" sldId="426"/>
        </pc:sldMkLst>
        <pc:spChg chg="mod">
          <ac:chgData name="Michael Hill" userId="41dba03d-e58d-4389-9894-554c10310ba4" providerId="ADAL" clId="{A63EBF83-741D-4B49-99A3-2B14EEC1C704}" dt="2024-11-01T15:53:50.116" v="272" actId="20577"/>
          <ac:spMkLst>
            <pc:docMk/>
            <pc:sldMk cId="3112173923" sldId="426"/>
            <ac:spMk id="3" creationId="{B7358AD1-3052-2E13-0375-989A89E54FC3}"/>
          </ac:spMkLst>
        </pc:spChg>
      </pc:sldChg>
      <pc:sldChg chg="delSp modSp mod">
        <pc:chgData name="Michael Hill" userId="41dba03d-e58d-4389-9894-554c10310ba4" providerId="ADAL" clId="{A63EBF83-741D-4B49-99A3-2B14EEC1C704}" dt="2024-11-01T16:00:14.333" v="748" actId="20577"/>
        <pc:sldMkLst>
          <pc:docMk/>
          <pc:sldMk cId="847532681" sldId="427"/>
        </pc:sldMkLst>
        <pc:spChg chg="mod">
          <ac:chgData name="Michael Hill" userId="41dba03d-e58d-4389-9894-554c10310ba4" providerId="ADAL" clId="{A63EBF83-741D-4B49-99A3-2B14EEC1C704}" dt="2024-11-01T15:55:21.085" v="294" actId="20577"/>
          <ac:spMkLst>
            <pc:docMk/>
            <pc:sldMk cId="847532681" sldId="427"/>
            <ac:spMk id="6" creationId="{4D2D74BA-86DD-F505-EEA0-D5C33D41D750}"/>
          </ac:spMkLst>
        </pc:spChg>
        <pc:spChg chg="mod">
          <ac:chgData name="Michael Hill" userId="41dba03d-e58d-4389-9894-554c10310ba4" providerId="ADAL" clId="{A63EBF83-741D-4B49-99A3-2B14EEC1C704}" dt="2024-11-01T15:55:29.786" v="321" actId="20577"/>
          <ac:spMkLst>
            <pc:docMk/>
            <pc:sldMk cId="847532681" sldId="427"/>
            <ac:spMk id="9" creationId="{3EC48E57-1035-702D-57AC-FEB81AC0FB0E}"/>
          </ac:spMkLst>
        </pc:spChg>
        <pc:spChg chg="mod">
          <ac:chgData name="Michael Hill" userId="41dba03d-e58d-4389-9894-554c10310ba4" providerId="ADAL" clId="{A63EBF83-741D-4B49-99A3-2B14EEC1C704}" dt="2024-11-01T16:00:14.333" v="748" actId="20577"/>
          <ac:spMkLst>
            <pc:docMk/>
            <pc:sldMk cId="847532681" sldId="427"/>
            <ac:spMk id="20" creationId="{75C76095-6C07-488A-7762-E5D8000DCF35}"/>
          </ac:spMkLst>
        </pc:spChg>
        <pc:spChg chg="del mod">
          <ac:chgData name="Michael Hill" userId="41dba03d-e58d-4389-9894-554c10310ba4" providerId="ADAL" clId="{A63EBF83-741D-4B49-99A3-2B14EEC1C704}" dt="2024-11-01T15:55:14.008" v="276" actId="478"/>
          <ac:spMkLst>
            <pc:docMk/>
            <pc:sldMk cId="847532681" sldId="427"/>
            <ac:spMk id="21" creationId="{C0917435-7AE8-9223-6B76-C8F9A21CF8BC}"/>
          </ac:spMkLst>
        </pc:spChg>
        <pc:spChg chg="del mod">
          <ac:chgData name="Michael Hill" userId="41dba03d-e58d-4389-9894-554c10310ba4" providerId="ADAL" clId="{A63EBF83-741D-4B49-99A3-2B14EEC1C704}" dt="2024-11-01T15:55:12.497" v="274" actId="478"/>
          <ac:spMkLst>
            <pc:docMk/>
            <pc:sldMk cId="847532681" sldId="427"/>
            <ac:spMk id="22" creationId="{1EA06576-0B09-0D79-8D1D-E6A670D51D79}"/>
          </ac:spMkLst>
        </pc:spChg>
        <pc:spChg chg="del mod">
          <ac:chgData name="Michael Hill" userId="41dba03d-e58d-4389-9894-554c10310ba4" providerId="ADAL" clId="{A63EBF83-741D-4B49-99A3-2B14EEC1C704}" dt="2024-11-01T15:55:12.497" v="274" actId="478"/>
          <ac:spMkLst>
            <pc:docMk/>
            <pc:sldMk cId="847532681" sldId="427"/>
            <ac:spMk id="32" creationId="{EDA76148-F83F-0DB0-392C-4335B67DD757}"/>
          </ac:spMkLst>
        </pc:spChg>
        <pc:spChg chg="del mod">
          <ac:chgData name="Michael Hill" userId="41dba03d-e58d-4389-9894-554c10310ba4" providerId="ADAL" clId="{A63EBF83-741D-4B49-99A3-2B14EEC1C704}" dt="2024-11-01T15:55:12.497" v="274" actId="478"/>
          <ac:spMkLst>
            <pc:docMk/>
            <pc:sldMk cId="847532681" sldId="427"/>
            <ac:spMk id="33" creationId="{AFA1BC78-81D2-E972-2788-49E3EB4DDC23}"/>
          </ac:spMkLst>
        </pc:spChg>
        <pc:spChg chg="del mod">
          <ac:chgData name="Michael Hill" userId="41dba03d-e58d-4389-9894-554c10310ba4" providerId="ADAL" clId="{A63EBF83-741D-4B49-99A3-2B14EEC1C704}" dt="2024-11-01T15:55:12.497" v="274" actId="478"/>
          <ac:spMkLst>
            <pc:docMk/>
            <pc:sldMk cId="847532681" sldId="427"/>
            <ac:spMk id="35" creationId="{B38456C9-863B-523C-2A55-901DB1536329}"/>
          </ac:spMkLst>
        </pc:spChg>
        <pc:grpChg chg="mod">
          <ac:chgData name="Michael Hill" userId="41dba03d-e58d-4389-9894-554c10310ba4" providerId="ADAL" clId="{A63EBF83-741D-4B49-99A3-2B14EEC1C704}" dt="2024-11-01T15:55:32.649" v="322" actId="14100"/>
          <ac:grpSpMkLst>
            <pc:docMk/>
            <pc:sldMk cId="847532681" sldId="427"/>
            <ac:grpSpMk id="7" creationId="{CA9B173B-CE48-9C6B-2B2B-91CB0DEA39A8}"/>
          </ac:grpSpMkLst>
        </pc:grpChg>
        <pc:cxnChg chg="del">
          <ac:chgData name="Michael Hill" userId="41dba03d-e58d-4389-9894-554c10310ba4" providerId="ADAL" clId="{A63EBF83-741D-4B49-99A3-2B14EEC1C704}" dt="2024-11-01T15:55:12.497" v="274" actId="478"/>
          <ac:cxnSpMkLst>
            <pc:docMk/>
            <pc:sldMk cId="847532681" sldId="427"/>
            <ac:cxnSpMk id="25" creationId="{A8C41F66-A0AF-606C-3333-5ADBC2E9FCCF}"/>
          </ac:cxnSpMkLst>
        </pc:cxnChg>
        <pc:cxnChg chg="del">
          <ac:chgData name="Michael Hill" userId="41dba03d-e58d-4389-9894-554c10310ba4" providerId="ADAL" clId="{A63EBF83-741D-4B49-99A3-2B14EEC1C704}" dt="2024-11-01T15:55:12.497" v="274" actId="478"/>
          <ac:cxnSpMkLst>
            <pc:docMk/>
            <pc:sldMk cId="847532681" sldId="427"/>
            <ac:cxnSpMk id="34" creationId="{E3EC0653-0D3A-22C3-3366-084163C4EF6B}"/>
          </ac:cxnSpMkLst>
        </pc:cxnChg>
        <pc:cxnChg chg="del">
          <ac:chgData name="Michael Hill" userId="41dba03d-e58d-4389-9894-554c10310ba4" providerId="ADAL" clId="{A63EBF83-741D-4B49-99A3-2B14EEC1C704}" dt="2024-11-01T15:55:12.497" v="274" actId="478"/>
          <ac:cxnSpMkLst>
            <pc:docMk/>
            <pc:sldMk cId="847532681" sldId="427"/>
            <ac:cxnSpMk id="36" creationId="{909EB5EF-F608-E6E8-F4B8-6D7FEBDDC6DE}"/>
          </ac:cxnSpMkLst>
        </pc:cxnChg>
        <pc:cxnChg chg="del">
          <ac:chgData name="Michael Hill" userId="41dba03d-e58d-4389-9894-554c10310ba4" providerId="ADAL" clId="{A63EBF83-741D-4B49-99A3-2B14EEC1C704}" dt="2024-11-01T15:55:12.497" v="274" actId="478"/>
          <ac:cxnSpMkLst>
            <pc:docMk/>
            <pc:sldMk cId="847532681" sldId="427"/>
            <ac:cxnSpMk id="39" creationId="{9CA92C98-DEDB-E5D5-061D-551DA6DB2DF7}"/>
          </ac:cxnSpMkLst>
        </pc:cxnChg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1752369979" sldId="428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950747303" sldId="429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3764597446" sldId="430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3840367341" sldId="431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1546937552" sldId="432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2437802364" sldId="433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836511469" sldId="434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758639103" sldId="435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2796559626" sldId="436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2544839442" sldId="437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137365849" sldId="438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3756385223" sldId="439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24636953" sldId="440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1850064175" sldId="441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1643418158" sldId="442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2538995346" sldId="443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495017867" sldId="444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3885670499" sldId="445"/>
        </pc:sldMkLst>
      </pc:sldChg>
      <pc:sldChg chg="del">
        <pc:chgData name="Michael Hill" userId="41dba03d-e58d-4389-9894-554c10310ba4" providerId="ADAL" clId="{A63EBF83-741D-4B49-99A3-2B14EEC1C704}" dt="2024-11-01T16:03:51.134" v="1464" actId="47"/>
        <pc:sldMkLst>
          <pc:docMk/>
          <pc:sldMk cId="4047805480" sldId="446"/>
        </pc:sldMkLst>
      </pc:sldChg>
      <pc:sldChg chg="delSp modSp mod">
        <pc:chgData name="Michael Hill" userId="41dba03d-e58d-4389-9894-554c10310ba4" providerId="ADAL" clId="{A63EBF83-741D-4B49-99A3-2B14EEC1C704}" dt="2024-11-01T16:22:16.810" v="3842" actId="478"/>
        <pc:sldMkLst>
          <pc:docMk/>
          <pc:sldMk cId="4178909235" sldId="447"/>
        </pc:sldMkLst>
        <pc:spChg chg="del mod">
          <ac:chgData name="Michael Hill" userId="41dba03d-e58d-4389-9894-554c10310ba4" providerId="ADAL" clId="{A63EBF83-741D-4B49-99A3-2B14EEC1C704}" dt="2024-11-01T16:22:16.810" v="3842" actId="478"/>
          <ac:spMkLst>
            <pc:docMk/>
            <pc:sldMk cId="4178909235" sldId="447"/>
            <ac:spMk id="3" creationId="{367DF827-E396-9E01-D852-86B88E65D74D}"/>
          </ac:spMkLst>
        </pc:spChg>
        <pc:spChg chg="mod">
          <ac:chgData name="Michael Hill" userId="41dba03d-e58d-4389-9894-554c10310ba4" providerId="ADAL" clId="{A63EBF83-741D-4B49-99A3-2B14EEC1C704}" dt="2024-11-01T16:22:13.960" v="3841" actId="20577"/>
          <ac:spMkLst>
            <pc:docMk/>
            <pc:sldMk cId="4178909235" sldId="447"/>
            <ac:spMk id="20" creationId="{3D480A74-8A88-5101-9C92-E953BEA6484F}"/>
          </ac:spMkLst>
        </pc:spChg>
      </pc:sldChg>
      <pc:sldChg chg="modSp add mod">
        <pc:chgData name="Michael Hill" userId="41dba03d-e58d-4389-9894-554c10310ba4" providerId="ADAL" clId="{A63EBF83-741D-4B49-99A3-2B14EEC1C704}" dt="2024-11-01T16:01:50.218" v="1120" actId="20577"/>
        <pc:sldMkLst>
          <pc:docMk/>
          <pc:sldMk cId="4208524142" sldId="448"/>
        </pc:sldMkLst>
        <pc:spChg chg="mod">
          <ac:chgData name="Michael Hill" userId="41dba03d-e58d-4389-9894-554c10310ba4" providerId="ADAL" clId="{A63EBF83-741D-4B49-99A3-2B14EEC1C704}" dt="2024-11-01T16:00:29.732" v="767" actId="20577"/>
          <ac:spMkLst>
            <pc:docMk/>
            <pc:sldMk cId="4208524142" sldId="448"/>
            <ac:spMk id="9" creationId="{E2F3C18F-5645-A2F7-BD62-A09721AFED6B}"/>
          </ac:spMkLst>
        </pc:spChg>
        <pc:spChg chg="mod">
          <ac:chgData name="Michael Hill" userId="41dba03d-e58d-4389-9894-554c10310ba4" providerId="ADAL" clId="{A63EBF83-741D-4B49-99A3-2B14EEC1C704}" dt="2024-11-01T16:01:50.218" v="1120" actId="20577"/>
          <ac:spMkLst>
            <pc:docMk/>
            <pc:sldMk cId="4208524142" sldId="448"/>
            <ac:spMk id="20" creationId="{AA1EECA9-13C5-2808-3510-59B3FD9EF60F}"/>
          </ac:spMkLst>
        </pc:spChg>
      </pc:sldChg>
      <pc:sldChg chg="modSp add mod">
        <pc:chgData name="Michael Hill" userId="41dba03d-e58d-4389-9894-554c10310ba4" providerId="ADAL" clId="{A63EBF83-741D-4B49-99A3-2B14EEC1C704}" dt="2024-11-01T16:02:58.880" v="1446" actId="20577"/>
        <pc:sldMkLst>
          <pc:docMk/>
          <pc:sldMk cId="1573914191" sldId="449"/>
        </pc:sldMkLst>
        <pc:spChg chg="mod">
          <ac:chgData name="Michael Hill" userId="41dba03d-e58d-4389-9894-554c10310ba4" providerId="ADAL" clId="{A63EBF83-741D-4B49-99A3-2B14EEC1C704}" dt="2024-11-01T16:02:58.880" v="1446" actId="20577"/>
          <ac:spMkLst>
            <pc:docMk/>
            <pc:sldMk cId="1573914191" sldId="449"/>
            <ac:spMk id="20" creationId="{3F65EF87-2AA5-21CA-7921-594C5477C7BA}"/>
          </ac:spMkLst>
        </pc:spChg>
      </pc:sldChg>
      <pc:sldChg chg="addSp delSp modSp add mod">
        <pc:chgData name="Michael Hill" userId="41dba03d-e58d-4389-9894-554c10310ba4" providerId="ADAL" clId="{A63EBF83-741D-4B49-99A3-2B14EEC1C704}" dt="2024-11-01T16:03:29.348" v="1460" actId="1076"/>
        <pc:sldMkLst>
          <pc:docMk/>
          <pc:sldMk cId="177607556" sldId="450"/>
        </pc:sldMkLst>
        <pc:spChg chg="add del mod">
          <ac:chgData name="Michael Hill" userId="41dba03d-e58d-4389-9894-554c10310ba4" providerId="ADAL" clId="{A63EBF83-741D-4B49-99A3-2B14EEC1C704}" dt="2024-11-01T16:03:26.172" v="1458" actId="478"/>
          <ac:spMkLst>
            <pc:docMk/>
            <pc:sldMk cId="177607556" sldId="450"/>
            <ac:spMk id="3" creationId="{1DE7DCFE-485C-01A5-D122-C12688B09FBD}"/>
          </ac:spMkLst>
        </pc:spChg>
        <pc:spChg chg="mod">
          <ac:chgData name="Michael Hill" userId="41dba03d-e58d-4389-9894-554c10310ba4" providerId="ADAL" clId="{A63EBF83-741D-4B49-99A3-2B14EEC1C704}" dt="2024-11-01T16:03:10.225" v="1454" actId="20577"/>
          <ac:spMkLst>
            <pc:docMk/>
            <pc:sldMk cId="177607556" sldId="450"/>
            <ac:spMk id="9" creationId="{DB02CFE5-D110-7C50-BEFF-0B1BA22F677C}"/>
          </ac:spMkLst>
        </pc:spChg>
        <pc:spChg chg="del">
          <ac:chgData name="Michael Hill" userId="41dba03d-e58d-4389-9894-554c10310ba4" providerId="ADAL" clId="{A63EBF83-741D-4B49-99A3-2B14EEC1C704}" dt="2024-11-01T16:03:14.316" v="1456" actId="478"/>
          <ac:spMkLst>
            <pc:docMk/>
            <pc:sldMk cId="177607556" sldId="450"/>
            <ac:spMk id="20" creationId="{E3E97C06-7DC5-9D5C-C12C-C6C80F585DAD}"/>
          </ac:spMkLst>
        </pc:spChg>
        <pc:grpChg chg="mod">
          <ac:chgData name="Michael Hill" userId="41dba03d-e58d-4389-9894-554c10310ba4" providerId="ADAL" clId="{A63EBF83-741D-4B49-99A3-2B14EEC1C704}" dt="2024-11-01T16:03:12.260" v="1455" actId="14100"/>
          <ac:grpSpMkLst>
            <pc:docMk/>
            <pc:sldMk cId="177607556" sldId="450"/>
            <ac:grpSpMk id="7" creationId="{9165E5F6-BFB8-263B-3A56-C642DC8E1646}"/>
          </ac:grpSpMkLst>
        </pc:grpChg>
        <pc:picChg chg="add mod">
          <ac:chgData name="Michael Hill" userId="41dba03d-e58d-4389-9894-554c10310ba4" providerId="ADAL" clId="{A63EBF83-741D-4B49-99A3-2B14EEC1C704}" dt="2024-11-01T16:03:29.348" v="1460" actId="1076"/>
          <ac:picMkLst>
            <pc:docMk/>
            <pc:sldMk cId="177607556" sldId="450"/>
            <ac:picMk id="10" creationId="{C65E0945-B15A-3A0E-A6BB-1ED1DD78C4A2}"/>
          </ac:picMkLst>
        </pc:picChg>
      </pc:sldChg>
      <pc:sldChg chg="modSp add mod ord">
        <pc:chgData name="Michael Hill" userId="41dba03d-e58d-4389-9894-554c10310ba4" providerId="ADAL" clId="{A63EBF83-741D-4B49-99A3-2B14EEC1C704}" dt="2024-11-01T16:06:48.738" v="1880" actId="20577"/>
        <pc:sldMkLst>
          <pc:docMk/>
          <pc:sldMk cId="4104230720" sldId="451"/>
        </pc:sldMkLst>
        <pc:spChg chg="mod">
          <ac:chgData name="Michael Hill" userId="41dba03d-e58d-4389-9894-554c10310ba4" providerId="ADAL" clId="{A63EBF83-741D-4B49-99A3-2B14EEC1C704}" dt="2024-11-01T16:06:48.738" v="1880" actId="20577"/>
          <ac:spMkLst>
            <pc:docMk/>
            <pc:sldMk cId="4104230720" sldId="451"/>
            <ac:spMk id="20" creationId="{860B1E40-F5AD-38CB-5FC0-06C80A7A7007}"/>
          </ac:spMkLst>
        </pc:spChg>
      </pc:sldChg>
      <pc:sldChg chg="addSp delSp modSp add mod">
        <pc:chgData name="Michael Hill" userId="41dba03d-e58d-4389-9894-554c10310ba4" providerId="ADAL" clId="{A63EBF83-741D-4B49-99A3-2B14EEC1C704}" dt="2024-11-01T16:10:01.945" v="2300" actId="21"/>
        <pc:sldMkLst>
          <pc:docMk/>
          <pc:sldMk cId="2598135134" sldId="452"/>
        </pc:sldMkLst>
        <pc:spChg chg="add del mod">
          <ac:chgData name="Michael Hill" userId="41dba03d-e58d-4389-9894-554c10310ba4" providerId="ADAL" clId="{A63EBF83-741D-4B49-99A3-2B14EEC1C704}" dt="2024-11-01T16:10:01.945" v="2300" actId="21"/>
          <ac:spMkLst>
            <pc:docMk/>
            <pc:sldMk cId="2598135134" sldId="452"/>
            <ac:spMk id="5" creationId="{6601122C-02EE-C7F2-FB90-C5CCC8CB47EC}"/>
          </ac:spMkLst>
        </pc:spChg>
        <pc:spChg chg="mod">
          <ac:chgData name="Michael Hill" userId="41dba03d-e58d-4389-9894-554c10310ba4" providerId="ADAL" clId="{A63EBF83-741D-4B49-99A3-2B14EEC1C704}" dt="2024-11-01T16:09:21.336" v="2186" actId="20577"/>
          <ac:spMkLst>
            <pc:docMk/>
            <pc:sldMk cId="2598135134" sldId="452"/>
            <ac:spMk id="9" creationId="{3BE97157-3390-C966-2A4C-2926C1706914}"/>
          </ac:spMkLst>
        </pc:spChg>
        <pc:spChg chg="mod">
          <ac:chgData name="Michael Hill" userId="41dba03d-e58d-4389-9894-554c10310ba4" providerId="ADAL" clId="{A63EBF83-741D-4B49-99A3-2B14EEC1C704}" dt="2024-11-01T16:10:00.614" v="2299" actId="14100"/>
          <ac:spMkLst>
            <pc:docMk/>
            <pc:sldMk cId="2598135134" sldId="452"/>
            <ac:spMk id="20" creationId="{86EAF5D9-7C47-FD8B-A3F7-FABCAFC9CA55}"/>
          </ac:spMkLst>
        </pc:spChg>
        <pc:grpChg chg="mod">
          <ac:chgData name="Michael Hill" userId="41dba03d-e58d-4389-9894-554c10310ba4" providerId="ADAL" clId="{A63EBF83-741D-4B49-99A3-2B14EEC1C704}" dt="2024-11-01T16:09:23.860" v="2187" actId="14100"/>
          <ac:grpSpMkLst>
            <pc:docMk/>
            <pc:sldMk cId="2598135134" sldId="452"/>
            <ac:grpSpMk id="7" creationId="{8D8562FD-D64B-AEF5-881D-EC57F0CDF355}"/>
          </ac:grpSpMkLst>
        </pc:grpChg>
        <pc:picChg chg="add del mod modCrop">
          <ac:chgData name="Michael Hill" userId="41dba03d-e58d-4389-9894-554c10310ba4" providerId="ADAL" clId="{A63EBF83-741D-4B49-99A3-2B14EEC1C704}" dt="2024-11-01T16:09:58.792" v="2297" actId="478"/>
          <ac:picMkLst>
            <pc:docMk/>
            <pc:sldMk cId="2598135134" sldId="452"/>
            <ac:picMk id="3" creationId="{08E85240-5C2B-8AE0-3092-AE7BB5668EFF}"/>
          </ac:picMkLst>
        </pc:picChg>
      </pc:sldChg>
      <pc:sldChg chg="addSp delSp modSp add mod">
        <pc:chgData name="Michael Hill" userId="41dba03d-e58d-4389-9894-554c10310ba4" providerId="ADAL" clId="{A63EBF83-741D-4B49-99A3-2B14EEC1C704}" dt="2024-11-01T16:10:02.957" v="2301"/>
        <pc:sldMkLst>
          <pc:docMk/>
          <pc:sldMk cId="3477225793" sldId="453"/>
        </pc:sldMkLst>
        <pc:spChg chg="del">
          <ac:chgData name="Michael Hill" userId="41dba03d-e58d-4389-9894-554c10310ba4" providerId="ADAL" clId="{A63EBF83-741D-4B49-99A3-2B14EEC1C704}" dt="2024-11-01T16:09:28.651" v="2190" actId="478"/>
          <ac:spMkLst>
            <pc:docMk/>
            <pc:sldMk cId="3477225793" sldId="453"/>
            <ac:spMk id="5" creationId="{EA18E4F9-8FD2-0492-71C5-8438A8461C68}"/>
          </ac:spMkLst>
        </pc:spChg>
        <pc:spChg chg="add mod">
          <ac:chgData name="Michael Hill" userId="41dba03d-e58d-4389-9894-554c10310ba4" providerId="ADAL" clId="{A63EBF83-741D-4B49-99A3-2B14EEC1C704}" dt="2024-11-01T16:10:02.957" v="2301"/>
          <ac:spMkLst>
            <pc:docMk/>
            <pc:sldMk cId="3477225793" sldId="453"/>
            <ac:spMk id="10" creationId="{6601122C-02EE-C7F2-FB90-C5CCC8CB47EC}"/>
          </ac:spMkLst>
        </pc:spChg>
        <pc:spChg chg="mod">
          <ac:chgData name="Michael Hill" userId="41dba03d-e58d-4389-9894-554c10310ba4" providerId="ADAL" clId="{A63EBF83-741D-4B49-99A3-2B14EEC1C704}" dt="2024-11-01T16:09:57.118" v="2296" actId="14100"/>
          <ac:spMkLst>
            <pc:docMk/>
            <pc:sldMk cId="3477225793" sldId="453"/>
            <ac:spMk id="20" creationId="{CB93A7EF-1363-AC01-D8C5-32150F2C6BD2}"/>
          </ac:spMkLst>
        </pc:spChg>
        <pc:picChg chg="add mod">
          <ac:chgData name="Michael Hill" userId="41dba03d-e58d-4389-9894-554c10310ba4" providerId="ADAL" clId="{A63EBF83-741D-4B49-99A3-2B14EEC1C704}" dt="2024-11-01T16:09:54.384" v="2295"/>
          <ac:picMkLst>
            <pc:docMk/>
            <pc:sldMk cId="3477225793" sldId="453"/>
            <ac:picMk id="2" creationId="{092C38DF-1B6A-7503-F3A0-038A58E2BAD8}"/>
          </ac:picMkLst>
        </pc:picChg>
        <pc:picChg chg="del">
          <ac:chgData name="Michael Hill" userId="41dba03d-e58d-4389-9894-554c10310ba4" providerId="ADAL" clId="{A63EBF83-741D-4B49-99A3-2B14EEC1C704}" dt="2024-11-01T16:09:26.699" v="2189" actId="478"/>
          <ac:picMkLst>
            <pc:docMk/>
            <pc:sldMk cId="3477225793" sldId="453"/>
            <ac:picMk id="3" creationId="{2994AFAC-BD37-72DC-D42D-779438F2227C}"/>
          </ac:picMkLst>
        </pc:picChg>
      </pc:sldChg>
      <pc:sldChg chg="addSp modSp add mod ord">
        <pc:chgData name="Michael Hill" userId="41dba03d-e58d-4389-9894-554c10310ba4" providerId="ADAL" clId="{A63EBF83-741D-4B49-99A3-2B14EEC1C704}" dt="2024-11-01T16:13:53.655" v="2783" actId="1076"/>
        <pc:sldMkLst>
          <pc:docMk/>
          <pc:sldMk cId="2666372561" sldId="454"/>
        </pc:sldMkLst>
        <pc:spChg chg="mod">
          <ac:chgData name="Michael Hill" userId="41dba03d-e58d-4389-9894-554c10310ba4" providerId="ADAL" clId="{A63EBF83-741D-4B49-99A3-2B14EEC1C704}" dt="2024-11-01T16:10:17.088" v="2336" actId="20577"/>
          <ac:spMkLst>
            <pc:docMk/>
            <pc:sldMk cId="2666372561" sldId="454"/>
            <ac:spMk id="9" creationId="{1CC98F8B-7945-2B51-53FF-28D636586BA4}"/>
          </ac:spMkLst>
        </pc:spChg>
        <pc:spChg chg="mod">
          <ac:chgData name="Michael Hill" userId="41dba03d-e58d-4389-9894-554c10310ba4" providerId="ADAL" clId="{A63EBF83-741D-4B49-99A3-2B14EEC1C704}" dt="2024-11-01T16:13:25.605" v="2776" actId="20577"/>
          <ac:spMkLst>
            <pc:docMk/>
            <pc:sldMk cId="2666372561" sldId="454"/>
            <ac:spMk id="20" creationId="{185D93CA-D5C8-0835-F28D-F49A7F5CA826}"/>
          </ac:spMkLst>
        </pc:spChg>
        <pc:grpChg chg="mod">
          <ac:chgData name="Michael Hill" userId="41dba03d-e58d-4389-9894-554c10310ba4" providerId="ADAL" clId="{A63EBF83-741D-4B49-99A3-2B14EEC1C704}" dt="2024-11-01T16:10:21.111" v="2337" actId="14100"/>
          <ac:grpSpMkLst>
            <pc:docMk/>
            <pc:sldMk cId="2666372561" sldId="454"/>
            <ac:grpSpMk id="7" creationId="{81D100C4-0A68-D0D7-D149-30C462A8804E}"/>
          </ac:grpSpMkLst>
        </pc:grpChg>
        <pc:picChg chg="add mod">
          <ac:chgData name="Michael Hill" userId="41dba03d-e58d-4389-9894-554c10310ba4" providerId="ADAL" clId="{A63EBF83-741D-4B49-99A3-2B14EEC1C704}" dt="2024-11-01T16:13:23.110" v="2771" actId="1076"/>
          <ac:picMkLst>
            <pc:docMk/>
            <pc:sldMk cId="2666372561" sldId="454"/>
            <ac:picMk id="3074" creationId="{129E9F6A-D45D-26B1-CD48-847DB9CCF372}"/>
          </ac:picMkLst>
        </pc:picChg>
        <pc:picChg chg="add mod">
          <ac:chgData name="Michael Hill" userId="41dba03d-e58d-4389-9894-554c10310ba4" providerId="ADAL" clId="{A63EBF83-741D-4B49-99A3-2B14EEC1C704}" dt="2024-11-01T16:13:53.655" v="2783" actId="1076"/>
          <ac:picMkLst>
            <pc:docMk/>
            <pc:sldMk cId="2666372561" sldId="454"/>
            <ac:picMk id="3076" creationId="{6D4C17F5-500E-1D57-7680-50A24DE92552}"/>
          </ac:picMkLst>
        </pc:picChg>
      </pc:sldChg>
      <pc:sldChg chg="addSp delSp modSp add mod">
        <pc:chgData name="Michael Hill" userId="41dba03d-e58d-4389-9894-554c10310ba4" providerId="ADAL" clId="{A63EBF83-741D-4B49-99A3-2B14EEC1C704}" dt="2024-11-01T16:16:46.414" v="3071" actId="1076"/>
        <pc:sldMkLst>
          <pc:docMk/>
          <pc:sldMk cId="2491853599" sldId="455"/>
        </pc:sldMkLst>
        <pc:spChg chg="mod">
          <ac:chgData name="Michael Hill" userId="41dba03d-e58d-4389-9894-554c10310ba4" providerId="ADAL" clId="{A63EBF83-741D-4B49-99A3-2B14EEC1C704}" dt="2024-11-01T16:15:11.657" v="3047" actId="14100"/>
          <ac:spMkLst>
            <pc:docMk/>
            <pc:sldMk cId="2491853599" sldId="455"/>
            <ac:spMk id="20" creationId="{BAA9D4FE-0A80-684C-9F16-0E9EE7BB40E0}"/>
          </ac:spMkLst>
        </pc:spChg>
        <pc:picChg chg="del">
          <ac:chgData name="Michael Hill" userId="41dba03d-e58d-4389-9894-554c10310ba4" providerId="ADAL" clId="{A63EBF83-741D-4B49-99A3-2B14EEC1C704}" dt="2024-11-01T16:14:54.269" v="3041" actId="478"/>
          <ac:picMkLst>
            <pc:docMk/>
            <pc:sldMk cId="2491853599" sldId="455"/>
            <ac:picMk id="3074" creationId="{DA15B79A-FA54-21D3-23FC-11AF8BC18A1B}"/>
          </ac:picMkLst>
        </pc:picChg>
        <pc:picChg chg="add mod">
          <ac:chgData name="Michael Hill" userId="41dba03d-e58d-4389-9894-554c10310ba4" providerId="ADAL" clId="{A63EBF83-741D-4B49-99A3-2B14EEC1C704}" dt="2024-11-01T16:16:39.630" v="3064" actId="1076"/>
          <ac:picMkLst>
            <pc:docMk/>
            <pc:sldMk cId="2491853599" sldId="455"/>
            <ac:picMk id="4098" creationId="{54452C05-CD98-7F17-149E-2E3487E79AD5}"/>
          </ac:picMkLst>
        </pc:picChg>
        <pc:picChg chg="add mod">
          <ac:chgData name="Michael Hill" userId="41dba03d-e58d-4389-9894-554c10310ba4" providerId="ADAL" clId="{A63EBF83-741D-4B49-99A3-2B14EEC1C704}" dt="2024-11-01T16:16:40.574" v="3065" actId="1076"/>
          <ac:picMkLst>
            <pc:docMk/>
            <pc:sldMk cId="2491853599" sldId="455"/>
            <ac:picMk id="4100" creationId="{D51AB9AC-7341-3E9F-0746-3E41584397D9}"/>
          </ac:picMkLst>
        </pc:picChg>
        <pc:picChg chg="add mod">
          <ac:chgData name="Michael Hill" userId="41dba03d-e58d-4389-9894-554c10310ba4" providerId="ADAL" clId="{A63EBF83-741D-4B49-99A3-2B14EEC1C704}" dt="2024-11-01T16:16:45.126" v="3070" actId="1076"/>
          <ac:picMkLst>
            <pc:docMk/>
            <pc:sldMk cId="2491853599" sldId="455"/>
            <ac:picMk id="4102" creationId="{49277E9F-6606-5345-9323-AE03E77AB748}"/>
          </ac:picMkLst>
        </pc:picChg>
        <pc:picChg chg="add">
          <ac:chgData name="Michael Hill" userId="41dba03d-e58d-4389-9894-554c10310ba4" providerId="ADAL" clId="{A63EBF83-741D-4B49-99A3-2B14EEC1C704}" dt="2024-11-01T16:16:16.833" v="3059"/>
          <ac:picMkLst>
            <pc:docMk/>
            <pc:sldMk cId="2491853599" sldId="455"/>
            <ac:picMk id="4104" creationId="{A5C2C22C-16B3-1531-D48D-D306E90FFE9C}"/>
          </ac:picMkLst>
        </pc:picChg>
        <pc:picChg chg="add mod">
          <ac:chgData name="Michael Hill" userId="41dba03d-e58d-4389-9894-554c10310ba4" providerId="ADAL" clId="{A63EBF83-741D-4B49-99A3-2B14EEC1C704}" dt="2024-11-01T16:16:46.414" v="3071" actId="1076"/>
          <ac:picMkLst>
            <pc:docMk/>
            <pc:sldMk cId="2491853599" sldId="455"/>
            <ac:picMk id="4106" creationId="{ACB494AC-6577-74FF-A28F-509E3DACED1B}"/>
          </ac:picMkLst>
        </pc:picChg>
      </pc:sldChg>
      <pc:sldChg chg="addSp modSp add mod ord">
        <pc:chgData name="Michael Hill" userId="41dba03d-e58d-4389-9894-554c10310ba4" providerId="ADAL" clId="{A63EBF83-741D-4B49-99A3-2B14EEC1C704}" dt="2024-11-01T16:19:09.756" v="3286" actId="1076"/>
        <pc:sldMkLst>
          <pc:docMk/>
          <pc:sldMk cId="2910835802" sldId="456"/>
        </pc:sldMkLst>
        <pc:spChg chg="mod">
          <ac:chgData name="Michael Hill" userId="41dba03d-e58d-4389-9894-554c10310ba4" providerId="ADAL" clId="{A63EBF83-741D-4B49-99A3-2B14EEC1C704}" dt="2024-11-01T16:18:08.283" v="3104" actId="20577"/>
          <ac:spMkLst>
            <pc:docMk/>
            <pc:sldMk cId="2910835802" sldId="456"/>
            <ac:spMk id="9" creationId="{F510871C-1DC3-A8CF-1E8B-A388F257EB04}"/>
          </ac:spMkLst>
        </pc:spChg>
        <pc:spChg chg="mod">
          <ac:chgData name="Michael Hill" userId="41dba03d-e58d-4389-9894-554c10310ba4" providerId="ADAL" clId="{A63EBF83-741D-4B49-99A3-2B14EEC1C704}" dt="2024-11-01T16:18:36.899" v="3282" actId="20577"/>
          <ac:spMkLst>
            <pc:docMk/>
            <pc:sldMk cId="2910835802" sldId="456"/>
            <ac:spMk id="20" creationId="{6FDD0CFB-CB99-80BE-4775-D4C9798135F2}"/>
          </ac:spMkLst>
        </pc:spChg>
        <pc:grpChg chg="mod">
          <ac:chgData name="Michael Hill" userId="41dba03d-e58d-4389-9894-554c10310ba4" providerId="ADAL" clId="{A63EBF83-741D-4B49-99A3-2B14EEC1C704}" dt="2024-11-01T16:18:10.979" v="3105" actId="14100"/>
          <ac:grpSpMkLst>
            <pc:docMk/>
            <pc:sldMk cId="2910835802" sldId="456"/>
            <ac:grpSpMk id="7" creationId="{C8692CE2-9EFE-99AA-580B-DE54F32D934D}"/>
          </ac:grpSpMkLst>
        </pc:grpChg>
        <pc:picChg chg="add mod">
          <ac:chgData name="Michael Hill" userId="41dba03d-e58d-4389-9894-554c10310ba4" providerId="ADAL" clId="{A63EBF83-741D-4B49-99A3-2B14EEC1C704}" dt="2024-11-01T16:19:09.756" v="3286" actId="1076"/>
          <ac:picMkLst>
            <pc:docMk/>
            <pc:sldMk cId="2910835802" sldId="456"/>
            <ac:picMk id="5122" creationId="{9F445B6B-D93C-FC87-7507-BB24B98DF60B}"/>
          </ac:picMkLst>
        </pc:picChg>
      </pc:sldChg>
      <pc:sldChg chg="modSp add mod ord">
        <pc:chgData name="Michael Hill" userId="41dba03d-e58d-4389-9894-554c10310ba4" providerId="ADAL" clId="{A63EBF83-741D-4B49-99A3-2B14EEC1C704}" dt="2024-11-01T16:20:54.684" v="3485" actId="20577"/>
        <pc:sldMkLst>
          <pc:docMk/>
          <pc:sldMk cId="2158386790" sldId="457"/>
        </pc:sldMkLst>
        <pc:spChg chg="mod">
          <ac:chgData name="Michael Hill" userId="41dba03d-e58d-4389-9894-554c10310ba4" providerId="ADAL" clId="{A63EBF83-741D-4B49-99A3-2B14EEC1C704}" dt="2024-11-01T16:20:11.590" v="3304" actId="20577"/>
          <ac:spMkLst>
            <pc:docMk/>
            <pc:sldMk cId="2158386790" sldId="457"/>
            <ac:spMk id="9" creationId="{FEB2022C-C12D-7B14-9583-B289A08440F4}"/>
          </ac:spMkLst>
        </pc:spChg>
        <pc:spChg chg="mod">
          <ac:chgData name="Michael Hill" userId="41dba03d-e58d-4389-9894-554c10310ba4" providerId="ADAL" clId="{A63EBF83-741D-4B49-99A3-2B14EEC1C704}" dt="2024-11-01T16:20:54.684" v="3485" actId="20577"/>
          <ac:spMkLst>
            <pc:docMk/>
            <pc:sldMk cId="2158386790" sldId="457"/>
            <ac:spMk id="20" creationId="{BEA25D88-450E-96AC-C3B2-604339F8E2CC}"/>
          </ac:spMkLst>
        </pc:spChg>
      </pc:sldChg>
      <pc:sldChg chg="modSp add mod">
        <pc:chgData name="Michael Hill" userId="41dba03d-e58d-4389-9894-554c10310ba4" providerId="ADAL" clId="{A63EBF83-741D-4B49-99A3-2B14EEC1C704}" dt="2024-11-01T16:21:41.244" v="3736" actId="20577"/>
        <pc:sldMkLst>
          <pc:docMk/>
          <pc:sldMk cId="4266076086" sldId="458"/>
        </pc:sldMkLst>
        <pc:spChg chg="mod">
          <ac:chgData name="Michael Hill" userId="41dba03d-e58d-4389-9894-554c10310ba4" providerId="ADAL" clId="{A63EBF83-741D-4B49-99A3-2B14EEC1C704}" dt="2024-11-01T16:21:08.098" v="3494" actId="20577"/>
          <ac:spMkLst>
            <pc:docMk/>
            <pc:sldMk cId="4266076086" sldId="458"/>
            <ac:spMk id="9" creationId="{2BF2C6D3-C227-4447-35C9-E18CDCF55821}"/>
          </ac:spMkLst>
        </pc:spChg>
        <pc:spChg chg="mod">
          <ac:chgData name="Michael Hill" userId="41dba03d-e58d-4389-9894-554c10310ba4" providerId="ADAL" clId="{A63EBF83-741D-4B49-99A3-2B14EEC1C704}" dt="2024-11-01T16:21:41.244" v="3736" actId="20577"/>
          <ac:spMkLst>
            <pc:docMk/>
            <pc:sldMk cId="4266076086" sldId="458"/>
            <ac:spMk id="20" creationId="{789A566E-F155-B2D7-EE8B-AD5E2B96BBD1}"/>
          </ac:spMkLst>
        </pc:spChg>
        <pc:grpChg chg="mod">
          <ac:chgData name="Michael Hill" userId="41dba03d-e58d-4389-9894-554c10310ba4" providerId="ADAL" clId="{A63EBF83-741D-4B49-99A3-2B14EEC1C704}" dt="2024-11-01T16:21:09.812" v="3495" actId="14100"/>
          <ac:grpSpMkLst>
            <pc:docMk/>
            <pc:sldMk cId="4266076086" sldId="458"/>
            <ac:grpSpMk id="7" creationId="{C24D676E-DE94-CE96-B399-DA4F4C363A5E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EA5256B-9573-1D62-6C08-49DD4AC0AF6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EAAE1-06B4-D79A-9946-32A21B2D4BF2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2B0C25A-F776-F00E-333F-03CC2767D2C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031" y="1047003"/>
            <a:ext cx="5810602" cy="2826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Organization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2.1.5: Secondary Memory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2.0 – Computer organization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800023" y="1526978"/>
            <a:ext cx="6496493" cy="2439669"/>
            <a:chOff x="2551296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551296" y="131340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813AA-644E-9FAD-C6B0-12DE0F19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C359DF77-3DD0-012D-549F-6668074E097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4CBC1-F11E-2424-3FCB-CFE82A7C369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9707E2FB-62F9-85AB-0226-0AB7D6B47AA9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54653-A3FA-7664-B199-9CC53F8DD48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2C17A8-1185-F59A-5CFB-03243C50D96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34E7E-1328-8976-2AFE-7A59C6EE26AE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6057ED-B718-2E07-DE9D-3CD926515F0C}"/>
              </a:ext>
            </a:extLst>
          </p:cNvPr>
          <p:cNvGrpSpPr/>
          <p:nvPr/>
        </p:nvGrpSpPr>
        <p:grpSpPr>
          <a:xfrm>
            <a:off x="358570" y="1045596"/>
            <a:ext cx="523119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3EF7E6-53D1-C1AA-0856-6031288CD157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647D97-D73F-63B4-3FC6-FE2ACA1B25E2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VIRTUAL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CB93A7EF-1363-AC01-D8C5-32150F2C6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3" y="2252324"/>
            <a:ext cx="5564723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use of virtual memory makes secondary memory a requirement for pretty much every computer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C38DF-1B6A-7503-F3A0-038A58E2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65" t="7100"/>
          <a:stretch/>
        </p:blipFill>
        <p:spPr>
          <a:xfrm>
            <a:off x="6798366" y="2205451"/>
            <a:ext cx="4907414" cy="44407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01122C-02EE-C7F2-FB90-C5CCC8CB47EC}"/>
              </a:ext>
            </a:extLst>
          </p:cNvPr>
          <p:cNvSpPr/>
          <p:nvPr/>
        </p:nvSpPr>
        <p:spPr>
          <a:xfrm>
            <a:off x="8070574" y="6066845"/>
            <a:ext cx="2059388" cy="631233"/>
          </a:xfrm>
          <a:prstGeom prst="ellipse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25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A50DF-1158-4AAC-656F-3C70B749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3894234-C609-7347-38F3-5EF989D884AB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8A5D5-581B-3BCD-08A0-738F2ED6122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6ACC3D26-A851-4316-7C08-3E83A57DB823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C49B5-5C47-0A9D-032E-0DDE8E9FA2BA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F03566-16B5-7B66-D246-296C9A7E1D8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5703D2-5FE1-71D5-0F1E-D16A2DBF8407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D100C4-0A68-D0D7-D149-30C462A8804E}"/>
              </a:ext>
            </a:extLst>
          </p:cNvPr>
          <p:cNvGrpSpPr/>
          <p:nvPr/>
        </p:nvGrpSpPr>
        <p:grpSpPr>
          <a:xfrm>
            <a:off x="358570" y="1045596"/>
            <a:ext cx="7735858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534980-385E-FF34-F5FC-D032724EE0C0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C98F8B-7945-2B51-53FF-28D636586BA4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MEMORY MEDIA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185D93CA-D5C8-0835-F28D-F49A7F5CA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5612431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Storage devices as secondary media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Hard Disk Drive (HDD) – magnetic disc that spins around to access bits of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Solid State Drive (SSD) – much faster alternative to HDD, but less durable</a:t>
            </a:r>
          </a:p>
        </p:txBody>
      </p:sp>
      <p:pic>
        <p:nvPicPr>
          <p:cNvPr id="3074" name="Picture 2" descr="HDD Hard Disk Drive PNG Image - PurePNG | Free transparent CC0 PNG ...">
            <a:extLst>
              <a:ext uri="{FF2B5EF4-FFF2-40B4-BE49-F238E27FC236}">
                <a16:creationId xmlns:a16="http://schemas.microsoft.com/office/drawing/2014/main" id="{129E9F6A-D45D-26B1-CD48-847DB9CC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39" y="2299001"/>
            <a:ext cx="2527268" cy="243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XPort6102 | 80 GB Solid-State Drive (SSD) XMC Module">
            <a:extLst>
              <a:ext uri="{FF2B5EF4-FFF2-40B4-BE49-F238E27FC236}">
                <a16:creationId xmlns:a16="http://schemas.microsoft.com/office/drawing/2014/main" id="{6D4C17F5-500E-1D57-7680-50A24DE9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105" y="3784543"/>
            <a:ext cx="4154875" cy="27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7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F6F1BC-FDD2-EA50-3084-730B1C079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1FE234E-209F-8A9B-E334-1104A08DC90D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0C814-99AD-11CC-9E45-5CFA97334E5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C2C338F-828C-0195-6D67-83DB067B5BCF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CCB3CD-A295-FBA7-DD45-A4265C3BCE4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42A8D-B986-D2F7-0609-1A8BA5DC9C15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735E55-9286-0836-C896-3D1CADE8263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581CC-742B-7A95-7F95-5AE8AF92C847}"/>
              </a:ext>
            </a:extLst>
          </p:cNvPr>
          <p:cNvGrpSpPr/>
          <p:nvPr/>
        </p:nvGrpSpPr>
        <p:grpSpPr>
          <a:xfrm>
            <a:off x="358570" y="1045596"/>
            <a:ext cx="7735858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6DA03B-6AF9-B665-15F3-6A0E4DF5981D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61719E-FBA8-0A68-4A95-C6FB9EEA53CF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MEMORY MEDIA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BAA9D4FE-0A80-684C-9F16-0E9EE7BB4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5612431" cy="431377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 methods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USB Flash Drive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Secure Digital (SD) or Compact Flash (CF) Card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Floppy Disk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Magnetic Tape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These are usually used as external, removable storage, but machines can use them as main secondary storage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EMMC computers use what are effectively SD cards as storage</a:t>
            </a:r>
          </a:p>
        </p:txBody>
      </p:sp>
      <p:pic>
        <p:nvPicPr>
          <p:cNvPr id="4098" name="Picture 2" descr="Extreme PRO USB 3.1 Solid State Flash Drive | SanDisk">
            <a:extLst>
              <a:ext uri="{FF2B5EF4-FFF2-40B4-BE49-F238E27FC236}">
                <a16:creationId xmlns:a16="http://schemas.microsoft.com/office/drawing/2014/main" id="{54452C05-CD98-7F17-149E-2E3487E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86" y="788330"/>
            <a:ext cx="2442108" cy="24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droid Sd Card Format - IMobile Cool">
            <a:extLst>
              <a:ext uri="{FF2B5EF4-FFF2-40B4-BE49-F238E27FC236}">
                <a16:creationId xmlns:a16="http://schemas.microsoft.com/office/drawing/2014/main" id="{D51AB9AC-7341-3E9F-0746-3E415843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23" y="2195246"/>
            <a:ext cx="2304544" cy="19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loppy Disk Storage">
            <a:extLst>
              <a:ext uri="{FF2B5EF4-FFF2-40B4-BE49-F238E27FC236}">
                <a16:creationId xmlns:a16="http://schemas.microsoft.com/office/drawing/2014/main" id="{49277E9F-6606-5345-9323-AE03E77A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2" y="3429000"/>
            <a:ext cx="1847602" cy="18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apter 3 - Storage devices and media - Phuc's website">
            <a:extLst>
              <a:ext uri="{FF2B5EF4-FFF2-40B4-BE49-F238E27FC236}">
                <a16:creationId xmlns:a16="http://schemas.microsoft.com/office/drawing/2014/main" id="{ACB494AC-6577-74FF-A28F-509E3DAC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7" y="4674081"/>
            <a:ext cx="2565621" cy="18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853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EEDC7-1560-4C03-3985-DC2AF47E7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CDD94E4-3F2C-67A3-23EA-6D6EBF805A83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5D7DFD-F4C5-5A3B-31FB-110DD64BCA0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5D752740-B7D4-D9F2-87A9-D219638E0B8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E9C7D6-EC59-5861-A795-F408CA4E7702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57D283-0EFE-6103-3C08-87BEA3EC48FE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6A2A1-F5DE-2BBE-1E8B-D257EC2141EA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92CE2-9EFE-99AA-580B-DE54F32D934D}"/>
              </a:ext>
            </a:extLst>
          </p:cNvPr>
          <p:cNvGrpSpPr/>
          <p:nvPr/>
        </p:nvGrpSpPr>
        <p:grpSpPr>
          <a:xfrm>
            <a:off x="358570" y="1045596"/>
            <a:ext cx="8809284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A2B5C6-FB5F-1B59-1B74-A1316EBE9E8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10871C-1DC3-A8CF-1E8B-A388F257EB04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storage at scale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6FDD0CFB-CB99-80BE-4775-D4C979813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10351407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Large amounts of secondary storage drives are compiled together to make data centers, storing user accounts and information for services we all use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445B6B-D93C-FC87-7507-BB24B98D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36" y="3585363"/>
            <a:ext cx="4669072" cy="311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35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8F5E-D407-3E43-7811-19FBFD17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6C473CEE-7626-6B13-6B69-95495CF773F3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81E888-AF76-C21E-E36A-B47FCEFE37F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89236BB-A987-4140-FF83-72944B14BF60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F8DEB3-A2F6-4C7D-3DFC-0806BF0D3D4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ECCA70-97F8-3C68-DD93-0B46CC1E8143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A269AC-EE07-56F5-5949-A7107D541F9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3FFE83-BE92-629E-F797-F28FE2AECF2F}"/>
              </a:ext>
            </a:extLst>
          </p:cNvPr>
          <p:cNvGrpSpPr/>
          <p:nvPr/>
        </p:nvGrpSpPr>
        <p:grpSpPr>
          <a:xfrm>
            <a:off x="358570" y="1045596"/>
            <a:ext cx="523119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23A693-B5A5-C450-C2D5-BCC9E4854B8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2022C-C12D-7B14-9583-B289A08440F4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non-volatile?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BEA25D88-450E-96AC-C3B2-604339F8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10351407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 is of course important to note that no memory is truly non-volatile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Why might this be?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are some consequences if precautions aren’t taken against this?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8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BD480-2F93-963E-F38B-91303BF60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A9CA68D2-A415-4EB0-3F2A-A2ECB715FC15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D3DB2-9201-3618-2011-41D14A0F78DF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B696D132-924F-240A-88BE-5AE68CC3682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594DEA-CB26-EF5D-E3A7-74376F1D3AB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6D0E1D-5EC4-AFDE-332D-B17A5EF18BCB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BA7D9A-407F-3490-6A19-84BB6FB942F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4D676E-DE94-CE96-B399-DA4F4C363A5E}"/>
              </a:ext>
            </a:extLst>
          </p:cNvPr>
          <p:cNvGrpSpPr/>
          <p:nvPr/>
        </p:nvGrpSpPr>
        <p:grpSpPr>
          <a:xfrm>
            <a:off x="358570" y="1045596"/>
            <a:ext cx="192540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C0E654-4E2A-B249-31C1-0666049861B2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F2C6D3-C227-4447-35C9-E18CDCF55821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Cost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789A566E-F155-B2D7-EE8B-AD5E2B96B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10351407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Additionally, keeping and maintaining all of this data has a cost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Replacing hardware, powering systems, and paying the people to do these things, will lead the cost of data storage to only rise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076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E4A-FA95-E4F7-0CFE-7F527FA4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0D184C3-623C-AC51-360E-B9FCFF7F026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98CF6-C430-EFF2-8412-E340F23899B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0B2E27F-719E-AB3C-4491-C8EDC5780C4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E4EB2F-3111-90D6-8467-4F313CC6185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98A23D-0733-F0EE-79C6-92107079A2A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61B35B-E43E-2592-0ED3-05ED9305666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2.0 – computer organization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81EBC-9686-96CC-46C8-8440E3E842A0}"/>
              </a:ext>
            </a:extLst>
          </p:cNvPr>
          <p:cNvGrpSpPr/>
          <p:nvPr/>
        </p:nvGrpSpPr>
        <p:grpSpPr>
          <a:xfrm>
            <a:off x="358569" y="1045596"/>
            <a:ext cx="6121743" cy="1994763"/>
            <a:chOff x="812225" y="1424872"/>
            <a:chExt cx="8392632" cy="19947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B9729-733D-3C1A-6939-044D5B31F9D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F8C8-7E46-F32A-3969-403F35AED70C}"/>
                </a:ext>
              </a:extLst>
            </p:cNvPr>
            <p:cNvSpPr txBox="1"/>
            <p:nvPr/>
          </p:nvSpPr>
          <p:spPr>
            <a:xfrm>
              <a:off x="896921" y="1480643"/>
              <a:ext cx="822323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Vocab to remember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D480A74-8A88-5101-9C92-E953BEA64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3433773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Primary Storage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Secondary Storage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Volatile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Non-volatile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Virtual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HDD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SSD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0B813FAF-524A-4335-8F9D-942CB2BA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0963" y="1441921"/>
            <a:ext cx="2808644" cy="2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0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1852 L 0.01341 0.01852 C 0.01081 0.01991 0.0082 0.02176 0.0056 0.02246 C 0.00482 0.02269 0.00273 0.02246 0.00338 0.02153 C 0.00677 0.01667 0.01094 0.01389 0.01445 0.00973 C 0.01888 0.0044 0.02305 -0.00162 0.02721 -0.00717 C 0.02226 -0.0074 0.0164 -0.00324 0.01224 -0.0081 C 0.00976 -0.01111 0.01771 -0.01319 0.02057 -0.01504 C 0.02526 -0.01805 0.03021 -0.02037 0.03502 -0.02291 C 0.01484 -0.02361 -0.00638 -0.01388 -0.02552 -0.025 C -0.03776 -0.03194 0.00013 -0.03125 0.01276 -0.03564 C 0.02109 -0.03865 0.02916 -0.04305 0.03724 -0.04652 L 0.00898 -0.04768 C -0.00755 -0.04768 -0.02513 -0.03587 -0.0405 -0.04652 C -0.05117 -0.05416 -0.0181 -0.05601 -0.00664 -0.05856 C 0.01862 -0.06388 0.04414 -0.06527 0.06953 -0.07037 L -0.02383 -0.07222 C -0.03972 -0.07407 0.00794 -0.0743 0.02396 -0.07523 L 0.06562 -0.07731 L -0.09544 -0.0831 C -0.08698 -0.08541 -0.07839 -0.08703 -0.06992 -0.09004 C -0.03776 -0.10185 -0.03646 -0.10254 -0.01836 -0.1118 C -0.02331 -0.11342 -0.02839 -0.11481 -0.03334 -0.11666 C -0.03399 -0.11689 -0.03112 -0.11666 -0.03112 -0.11666 C -0.02188 -0.1199 -0.0125 -0.12245 -0.00326 -0.12662 C 0.02565 -0.13981 0.01927 -0.13287 0.03164 -0.1493 C 0.03229 -0.14907 0.03294 -0.14907 0.03333 -0.14837 C 0.04114 -0.13032 0.03932 -0.12916 0.04219 -0.10393 C 0.0414 -0.09398 0.03919 -0.0743 0.03997 -0.06435 C 0.04036 -0.05972 0.04062 -0.07361 0.04114 -0.07824 C 0.04336 -0.09675 0.04596 -0.11504 0.04831 -0.13356 C 0.04778 -0.31921 0.07252 -0.51111 0.04505 -0.69027 " pathEditMode="relative" ptsTypes="AAAAAAAAAAAAAAAAAAAAAAAAAAA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are the differences between DRAM and SRAM?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E71B6D99-2A72-5DBB-82ED-705E2F05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529834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AB8DB945-2BED-E7C6-96E2-E58E2C01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5432" y="522791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921FFBF9-2771-21AA-5DC0-96913C3C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26" y="538573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44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49775-7EF0-7A44-330D-3457CF0E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B8254707-43BC-8600-E121-CE126E536B2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8AD1-3052-2E13-0375-989A89E54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DRAM: Slower, more affordable, used for system primary memory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SRAM: Faster, more expensive, used for system cache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2A9F28-A067-7053-7908-EE00846AC22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4E8342-01C2-73F0-4CDF-BEF7BEEF7E8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DF350F-131A-988B-9BBB-0BE48937744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F10053E-B724-E02E-8DA1-C6E43EBD0FA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035B5C86-B4F6-B299-2873-B386B00DE64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835F3A7-FDD2-10BB-4974-BC8915C8F119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0DF31-61D6-8A26-64EA-CD2B4EAB3653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ANSWER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5AE335D0-994D-3B49-9F96-86FFC218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73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85A12-07FA-CB1D-84B3-EDE83D0E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53FA0E4-A80D-44BE-9100-E28E415B5B29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54935-1374-E819-EB25-802C0D2102E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49AA1E0-7FC2-625D-391A-01E812C4EB6D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1AF35-46F0-E53D-75AA-DE8D04ABD8E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7C0A81-8C16-2D36-8828-C7A153B22BF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D74BA-86DD-F505-EEA0-D5C33D41D75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B173B-CE48-9C6B-2B2B-91CB0DEA39A8}"/>
              </a:ext>
            </a:extLst>
          </p:cNvPr>
          <p:cNvGrpSpPr/>
          <p:nvPr/>
        </p:nvGrpSpPr>
        <p:grpSpPr>
          <a:xfrm>
            <a:off x="358569" y="1045596"/>
            <a:ext cx="6805555" cy="1379210"/>
            <a:chOff x="812225" y="1424872"/>
            <a:chExt cx="8392632" cy="13792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C789D8-34B3-9B8B-8163-0B05B43B0F14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48E57-1035-702D-57AC-FEB81AC0FB0E}"/>
                </a:ext>
              </a:extLst>
            </p:cNvPr>
            <p:cNvSpPr txBox="1"/>
            <p:nvPr/>
          </p:nvSpPr>
          <p:spPr>
            <a:xfrm>
              <a:off x="896920" y="1480643"/>
              <a:ext cx="8223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NON-VOLATILE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75C76095-6C07-488A-7762-E5D8000D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As discussed last time, RAM is volatile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means that if the computer loses power for whatever reason, the data will be lost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RAM capacity is also generally limited, meaning it well eventually fill 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also discussed ROM, a form of non-volatile memory.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ROM cannot be changed after it has been written once, so it won’t work as a form of long term storage.</a:t>
            </a:r>
          </a:p>
        </p:txBody>
      </p:sp>
    </p:spTree>
    <p:extLst>
      <p:ext uri="{BB962C8B-B14F-4D97-AF65-F5344CB8AC3E}">
        <p14:creationId xmlns:p14="http://schemas.microsoft.com/office/powerpoint/2010/main" val="84753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C56B8-CFDE-19B0-FAB5-61F27DA6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3D69510-30FB-AA2E-354C-FCBF29646092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99B104-3B71-CABA-E6BF-A8E1745B214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F19D48A8-B472-CFF6-CCBC-395B0E13849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E5616D-41C8-7188-1089-4A7D184672D3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3BE825-CEA4-F575-F4CC-2848D7BE29B1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E7CC7-8027-D193-9D42-7172D12BECF4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02F9EC-9BD1-97D5-AA09-A37A63A5E496}"/>
              </a:ext>
            </a:extLst>
          </p:cNvPr>
          <p:cNvGrpSpPr/>
          <p:nvPr/>
        </p:nvGrpSpPr>
        <p:grpSpPr>
          <a:xfrm>
            <a:off x="358569" y="1045596"/>
            <a:ext cx="6805555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18BD35-9E18-2B09-21A8-F794EB6E4DEE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3C18F-5645-A2F7-BD62-A09721AFED6B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AA1EECA9-13C5-2808-3510-59B3FD9EF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Secondary memory fills these roles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Secondary Memory</a:t>
            </a:r>
            <a:r>
              <a:rPr lang="en-US" sz="2800" dirty="0">
                <a:solidFill>
                  <a:schemeClr val="bg1"/>
                </a:solidFill>
              </a:rPr>
              <a:t> is relatively slow memory that may be written to, like RAM, but is also non-volatile (like ROM)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Due to this, secondary memory is often referred to as </a:t>
            </a:r>
            <a:r>
              <a:rPr lang="en-US" sz="2800" i="1" dirty="0">
                <a:solidFill>
                  <a:schemeClr val="bg1"/>
                </a:solidFill>
              </a:rPr>
              <a:t>persistent storage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Secondary memory is also much larger in capacity to hold a wide variety of data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24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190CF-9782-96FD-34FE-BE4A5F55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202AD075-F073-B37A-82D4-519432EB22F9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867AD-C720-B18A-94C4-A814657DDD0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95CCC25-626A-9E88-37E8-7E959A83C8AD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C5DA89-300E-86D3-033D-A94DB626F0F3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D9923C-1F6C-95AB-BBD5-7C176F1521A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2E1D1C-DC59-3B9F-1B8E-475BD6D1B93C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2563FA-7A26-4B62-4BA5-081FEA50E62F}"/>
              </a:ext>
            </a:extLst>
          </p:cNvPr>
          <p:cNvGrpSpPr/>
          <p:nvPr/>
        </p:nvGrpSpPr>
        <p:grpSpPr>
          <a:xfrm>
            <a:off x="358569" y="1045596"/>
            <a:ext cx="6805555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3065C8-75EC-BB0C-75AE-10AA3DBE85A6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0539C3-9E68-9C12-09C8-0CF89067E11B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F65EF87-2AA5-21CA-7921-594C5477C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Without secondary memory, ROM would be the only persistent storage, which would strongly limit what we can do with our computers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might work for a calculator, but it means you could never store phone numbers, addresses, or the programs you write on your own computer.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14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86EF2-0D96-FB85-EF1C-779CDA3E9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020DC9F0-D991-2BD0-F184-CBA8BF7E8DD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960F3-0C7E-3F0A-DA4D-287966E4B4EE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5BADA0D9-2346-0CD3-A23F-A6A89750B690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16BB28-DCE0-35D1-01F5-0FF4091D827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6BEBD4-27F6-B641-3404-51688DF4423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B5400-B698-71BA-D7AA-23BEBA9B66BE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65E5F6-BFB8-263B-3A56-C642DC8E1646}"/>
              </a:ext>
            </a:extLst>
          </p:cNvPr>
          <p:cNvGrpSpPr/>
          <p:nvPr/>
        </p:nvGrpSpPr>
        <p:grpSpPr>
          <a:xfrm>
            <a:off x="358569" y="1045596"/>
            <a:ext cx="2980979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40B6F0-120D-4BD4-FBDA-88303F58F019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02CFE5-D110-7C50-BEFF-0B1BA22F677C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Diagram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65E0945-B15A-3A0E-A6BB-1ED1DD78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16" y="2597072"/>
            <a:ext cx="10161568" cy="29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7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9285B-1B5D-3D07-69C7-9B230E64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A48E6724-FDBC-4A70-306E-C8EFE2ECA48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DC2FC-ABFD-DEE3-1D5B-8A8E0B645C9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645A757-17F2-1721-58CF-E2A707B3204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CC7BEB-5FDB-53C6-2AB7-A62841D3A0C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078030-129D-42FD-EBBC-A1F9AF3F9083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BCD3E-25CD-83FB-9337-07615F132A8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9D57D6-9D22-321E-84E7-ADB6003BBABF}"/>
              </a:ext>
            </a:extLst>
          </p:cNvPr>
          <p:cNvGrpSpPr/>
          <p:nvPr/>
        </p:nvGrpSpPr>
        <p:grpSpPr>
          <a:xfrm>
            <a:off x="358569" y="1045596"/>
            <a:ext cx="6805555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40A194-F5B1-D723-B18F-B2A39DD9AAD8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901BF2-4C8B-E199-32C9-41136C35228F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Secondary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860B1E40-F5AD-38CB-5FC0-06C80A7A7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82053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Secondary memory is connected to primary memory, but not directly connected to the CPU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CPU will ask primary memory for data or instructions, and if what the CPU wants isn’t in primary memory, it will then check secondary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data obtained from secondary memory is then loaded into primary memory, which the CPU can then access</a:t>
            </a:r>
          </a:p>
        </p:txBody>
      </p:sp>
    </p:spTree>
    <p:extLst>
      <p:ext uri="{BB962C8B-B14F-4D97-AF65-F5344CB8AC3E}">
        <p14:creationId xmlns:p14="http://schemas.microsoft.com/office/powerpoint/2010/main" val="4104230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F4EBF-6E92-94D1-CC65-C54DAD07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1ABCD71-21AB-D178-B8A5-87584CCD591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8CED9-DECB-6AA6-DDCB-C45FFA784784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BC6C9E15-3A40-0CF4-A4AD-55B990ADF2C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50FD38-CFD3-B9A4-A21E-2D4E9AB9BE7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0AF2EE-6AE7-D182-586E-9F06C2ACFA6B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0A04A8-1DCD-F49C-6AD4-FD41AB99472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NEXT ART" panose="02000803030000020004" pitchFamily="50" charset="0"/>
                </a:rPr>
                <a:t>TOPIC 2.1.5 – SECONDARY MEMORY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8562FD-D64B-AEF5-881D-EC57F0CDF355}"/>
              </a:ext>
            </a:extLst>
          </p:cNvPr>
          <p:cNvGrpSpPr/>
          <p:nvPr/>
        </p:nvGrpSpPr>
        <p:grpSpPr>
          <a:xfrm>
            <a:off x="358570" y="1045596"/>
            <a:ext cx="523119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E3828F-5177-2E5F-3AB0-70E3265A4037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97157-3390-C966-2A4C-2926C1706914}"/>
                </a:ext>
              </a:extLst>
            </p:cNvPr>
            <p:cNvSpPr txBox="1"/>
            <p:nvPr/>
          </p:nvSpPr>
          <p:spPr>
            <a:xfrm>
              <a:off x="896920" y="1480643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VIRTUAL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86EAF5D9-7C47-FD8B-A3F7-FABCAFC9C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369" y="2236421"/>
            <a:ext cx="10351407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 the primary memory fills up, any necessary information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(currently running programs, open files, 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will be booted back into secondary memory in a special chunk that imitates primary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process is called </a:t>
            </a:r>
            <a:r>
              <a:rPr lang="en-US" sz="2400" b="1" dirty="0">
                <a:solidFill>
                  <a:schemeClr val="bg1"/>
                </a:solidFill>
              </a:rPr>
              <a:t>Virtual Memory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3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 w="76200">
          <a:solidFill>
            <a:schemeClr val="accent3">
              <a:lumMod val="50000"/>
            </a:schemeClr>
          </a:solidFill>
        </a:ln>
        <a:effectLst>
          <a:outerShdw dist="177800" dir="5400000" algn="t" rotWithShape="0">
            <a:srgbClr val="06140D"/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11514</TotalTime>
  <Words>646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NEXT ART</vt:lpstr>
      <vt:lpstr>Sofachrome Rg</vt:lpstr>
      <vt:lpstr>Office Theme</vt:lpstr>
      <vt:lpstr>Computer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24</cp:revision>
  <dcterms:created xsi:type="dcterms:W3CDTF">2024-08-07T17:47:07Z</dcterms:created>
  <dcterms:modified xsi:type="dcterms:W3CDTF">2024-11-01T16:22:19Z</dcterms:modified>
</cp:coreProperties>
</file>